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7385-3133-46D0-BA0A-34B87407E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ACAE4-7B01-413D-ABDD-487422DB8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C9B24-9FDB-4281-87C5-0EB23C8C1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9DE6C-34A3-4E60-858E-F4DD49F7E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624D4-5EC6-451E-8466-3E63C8028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0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28A0-C657-4DBB-A9F6-B2F01A2B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C81F4-048A-4F6A-9552-E17FDB4E8F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3AD83-9B12-4D3E-8CB0-5EC18644E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8FEFF-3A47-457C-9063-2126072E0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F26B9-CCA9-4323-B0BF-1110EC92D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C45FCE-C701-4A0D-81A5-399A1AEE5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B2ADE-A4FD-44AA-8BBE-E8EC4F286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B92C2-E616-497F-8142-595D5C8F1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275D-CCE7-48EB-AD29-03340CE6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09189-9D94-401A-B5EB-87C445C83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2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33497-869A-4A74-BABA-1C681780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26382-F3EC-46DA-8CE7-F257C95E2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79DCA-FC1E-4FE1-A94F-195FEAD1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AD8BE-7C5D-4757-8FEC-C46E69B28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F1ED4-69EF-436F-8BB4-4BB33DB6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9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FDB6D-951A-457F-AD29-5483428B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A5FBA-EB97-48EA-BD3E-0E80B112D9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A1F38-921C-44E0-BF9F-DCB7BDB99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55A72-1794-4176-8B34-9657CC74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3652E-EC8F-458E-A9F9-240AFF30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7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CDAE-BFB4-4067-A614-940837C38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54EF7-2BDF-476B-9211-206B3EB3F9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9FDF4-1078-472B-BA26-D4CDF1147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393C19-ED5F-4B4D-AEFF-80BAC1BA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375D5-569C-461C-B6BB-0AE26058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9A347-B3F2-4332-B9AE-FB1015495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42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FB214-8739-402C-8766-5DC19C7BB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524B6-4F43-41F0-B799-39D0D9B3B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C1738-3295-4EBD-A018-A58A54ADB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A68D5F-5237-44D3-8F8E-0FDD45CBD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DA6F5A-8682-4C88-BFF0-723826089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000BE-1953-4440-8DC6-5309E7D87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C496E2-D397-4A0A-87A4-CDD611072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E8A5F1-B79B-4A93-B4B2-A135CEFB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88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088C3-9B49-4586-AF10-A321884F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86B2CE-11D7-44B8-9925-600D36EFC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78B8-9980-4335-9A11-558C3A26B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4D289B-5284-4B68-8D10-C7FB2BF6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A1D12F-7546-4CBE-8C9F-B0B1329A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8673B5-F63D-4A1E-B541-3566038E7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7D35B-9ADE-4A40-8C04-9D674A4A2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96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65C4E-EF01-4CC5-9E61-768E7455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DFD98-CAD4-462D-B67E-0D48A5660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36241-6B49-47A1-AEE8-EAC279F5E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D03FB-4ACF-4AA2-9FB8-950732F1C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1F895-43F4-45F2-9349-3434AC9B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97092-1D90-40DA-98FD-AA2A8B2E3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8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0187B-4478-4639-8B65-3F75E195A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1C34A-B0C8-4897-B62F-41DC434A0F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64E46-1E2A-409B-9DBC-E375C46E7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B2987-7EA5-4888-B3D5-4568390A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0C6D6-C611-408A-AB41-8BB120DB4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06EA5-86B6-455F-9FB4-F763DA57A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5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A27F5-6864-414C-8E1E-2CBFFB3F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F582C-367A-4C8A-8C5C-C069546A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EDBF3-E097-43B0-B101-BD75627913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BE52B-1E89-4E7F-A251-FEA0244B16C5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8B031-2822-4DED-B63E-E89954B06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A042F-A3C5-469B-9591-F581C46C2D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C9C29-3DB5-4CA4-AD9A-CD9C12517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p3"/><Relationship Id="rId7" Type="http://schemas.openxmlformats.org/officeDocument/2006/relationships/image" Target="../media/image4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p3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6.mp3"/><Relationship Id="rId7" Type="http://schemas.openxmlformats.org/officeDocument/2006/relationships/image" Target="../media/image6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p3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8.mp3"/><Relationship Id="rId7" Type="http://schemas.openxmlformats.org/officeDocument/2006/relationships/image" Target="../media/image7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p3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D650-7F08-4E96-84B6-3C49F4B82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/>
          <a:lstStyle/>
          <a:p>
            <a:r>
              <a:rPr lang="en-US" b="1">
                <a:solidFill>
                  <a:srgbClr val="FF0000"/>
                </a:solidFill>
              </a:rPr>
              <a:t>Film ảnh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A73C7D-1AE1-4409-AF1C-32622B065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721" y="4893943"/>
            <a:ext cx="9144000" cy="1655762"/>
          </a:xfrm>
        </p:spPr>
        <p:txBody>
          <a:bodyPr/>
          <a:lstStyle/>
          <a:p>
            <a:r>
              <a:rPr lang="en-US"/>
              <a:t>https://khotrithucvn.com/phim-co-trang-tieng-anh-la-gi/</a:t>
            </a:r>
          </a:p>
        </p:txBody>
      </p:sp>
    </p:spTree>
    <p:extLst>
      <p:ext uri="{BB962C8B-B14F-4D97-AF65-F5344CB8AC3E}">
        <p14:creationId xmlns:p14="http://schemas.microsoft.com/office/powerpoint/2010/main" val="73641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8196B-E1B0-4E30-BFCB-982EEE0D5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US" sz="36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Tớ nghĩ nó thật nhảm nhí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7A4DE-882F-4E70-94E8-D9602E3B4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I thought it was rubbish </a:t>
            </a:r>
            <a:endParaRPr lang="en-US" sz="4000" b="1">
              <a:solidFill>
                <a:srgbClr val="FF0000"/>
              </a:solidFill>
            </a:endParaRPr>
          </a:p>
        </p:txBody>
      </p:sp>
      <p:sp>
        <p:nvSpPr>
          <p:cNvPr id="4" name="Rectangle: Top Corners One Rounded and One Snipped 3">
            <a:extLst>
              <a:ext uri="{FF2B5EF4-FFF2-40B4-BE49-F238E27FC236}">
                <a16:creationId xmlns:a16="http://schemas.microsoft.com/office/drawing/2014/main" id="{ACDEE6B6-669A-4A35-883B-245179B8080D}"/>
              </a:ext>
            </a:extLst>
          </p:cNvPr>
          <p:cNvSpPr/>
          <p:nvPr/>
        </p:nvSpPr>
        <p:spPr>
          <a:xfrm>
            <a:off x="838200" y="681037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pic>
        <p:nvPicPr>
          <p:cNvPr id="5" name="I thought it was rubbish ">
            <a:hlinkClick r:id="" action="ppaction://media"/>
            <a:extLst>
              <a:ext uri="{FF2B5EF4-FFF2-40B4-BE49-F238E27FC236}">
                <a16:creationId xmlns:a16="http://schemas.microsoft.com/office/drawing/2014/main" id="{C422D21B-FDE3-414A-9C04-430DA8142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6755" y="1711435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B0CA70-DA8A-417B-B75E-84D7CC39146E}"/>
              </a:ext>
            </a:extLst>
          </p:cNvPr>
          <p:cNvSpPr txBox="1"/>
          <p:nvPr/>
        </p:nvSpPr>
        <p:spPr>
          <a:xfrm>
            <a:off x="7537136" y="2466147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ˈrʌbɪʃ</a:t>
            </a:r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endParaRPr lang="en-US"/>
          </a:p>
        </p:txBody>
      </p:sp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E7AFAAEF-409D-453F-A545-AA9EAD093B89}"/>
              </a:ext>
            </a:extLst>
          </p:cNvPr>
          <p:cNvSpPr/>
          <p:nvPr/>
        </p:nvSpPr>
        <p:spPr>
          <a:xfrm>
            <a:off x="916628" y="3118607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546B7EE-1032-4C13-9BF7-FB8D618B70EF}"/>
              </a:ext>
            </a:extLst>
          </p:cNvPr>
          <p:cNvSpPr/>
          <p:nvPr/>
        </p:nvSpPr>
        <p:spPr>
          <a:xfrm>
            <a:off x="2632104" y="1697553"/>
            <a:ext cx="6751178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918D09-5DE2-426F-9549-B0518F00339B}"/>
              </a:ext>
            </a:extLst>
          </p:cNvPr>
          <p:cNvSpPr txBox="1"/>
          <p:nvPr/>
        </p:nvSpPr>
        <p:spPr>
          <a:xfrm>
            <a:off x="2269864" y="3191379"/>
            <a:ext cx="68152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cổ trang</a:t>
            </a:r>
            <a:endParaRPr lang="en-US" sz="2800" b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305DCE-352C-40AE-8DD9-09CF304ACC1C}"/>
              </a:ext>
            </a:extLst>
          </p:cNvPr>
          <p:cNvSpPr txBox="1"/>
          <p:nvPr/>
        </p:nvSpPr>
        <p:spPr>
          <a:xfrm>
            <a:off x="1761118" y="3860917"/>
            <a:ext cx="68152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Historical movie</a:t>
            </a:r>
            <a:endParaRPr lang="en-US" sz="320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80F090-2111-403F-8CEC-C42A40AA4790}"/>
              </a:ext>
            </a:extLst>
          </p:cNvPr>
          <p:cNvSpPr txBox="1"/>
          <p:nvPr/>
        </p:nvSpPr>
        <p:spPr>
          <a:xfrm>
            <a:off x="2474009" y="4649468"/>
            <a:ext cx="6815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hɪˈstɒrɪkəl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47B14A-CEA8-4536-BE38-0482441AEB90}"/>
              </a:ext>
            </a:extLst>
          </p:cNvPr>
          <p:cNvSpPr txBox="1"/>
          <p:nvPr/>
        </p:nvSpPr>
        <p:spPr>
          <a:xfrm>
            <a:off x="3954659" y="4627451"/>
            <a:ext cx="6815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008000"/>
                </a:solidFill>
                <a:effectLst/>
                <a:latin typeface="arial" panose="020B0604020202020204" pitchFamily="34" charset="0"/>
              </a:rPr>
              <a:t>adj</a:t>
            </a:r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8548539-C178-42B6-887B-184D688CFC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7627" y="3290327"/>
            <a:ext cx="4523428" cy="3016561"/>
          </a:xfrm>
          <a:prstGeom prst="rect">
            <a:avLst/>
          </a:prstGeom>
        </p:spPr>
      </p:pic>
      <p:pic>
        <p:nvPicPr>
          <p:cNvPr id="21" name="Historical movie">
            <a:hlinkClick r:id="" action="ppaction://media"/>
            <a:extLst>
              <a:ext uri="{FF2B5EF4-FFF2-40B4-BE49-F238E27FC236}">
                <a16:creationId xmlns:a16="http://schemas.microsoft.com/office/drawing/2014/main" id="{2BB4265B-6B1A-4AB3-9E38-ACF1691281C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628" y="3739392"/>
            <a:ext cx="609600" cy="609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E04BF34-BFF5-4743-B39C-1760A5DCC5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23338" y="3714599"/>
            <a:ext cx="3351355" cy="95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5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53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9C225-866A-4A6E-9F1B-4047F1FEF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7" y="12736"/>
            <a:ext cx="10515600" cy="1325563"/>
          </a:xfrm>
        </p:spPr>
        <p:txBody>
          <a:bodyPr/>
          <a:lstStyle/>
          <a:p>
            <a:pPr algn="ctr"/>
            <a:r>
              <a:rPr lang="en-US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ý nghĩa hay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BE607-0C44-4C47-8766-4D42E3056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237" y="1338299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It’s meant to be good</a:t>
            </a:r>
            <a:endParaRPr lang="en-US" sz="3600">
              <a:solidFill>
                <a:srgbClr val="FF0000"/>
              </a:solidFill>
            </a:endParaRPr>
          </a:p>
        </p:txBody>
      </p:sp>
      <p:sp>
        <p:nvSpPr>
          <p:cNvPr id="4" name="Rectangle: Top Corners One Rounded and One Snipped 3">
            <a:extLst>
              <a:ext uri="{FF2B5EF4-FFF2-40B4-BE49-F238E27FC236}">
                <a16:creationId xmlns:a16="http://schemas.microsoft.com/office/drawing/2014/main" id="{111972BF-7617-4E57-8034-DED2197DA391}"/>
              </a:ext>
            </a:extLst>
          </p:cNvPr>
          <p:cNvSpPr/>
          <p:nvPr/>
        </p:nvSpPr>
        <p:spPr>
          <a:xfrm>
            <a:off x="757237" y="230188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1DAF8B-4BE4-4092-ABEC-FF58A53C39F9}"/>
              </a:ext>
            </a:extLst>
          </p:cNvPr>
          <p:cNvSpPr/>
          <p:nvPr/>
        </p:nvSpPr>
        <p:spPr>
          <a:xfrm>
            <a:off x="3238151" y="1261326"/>
            <a:ext cx="5356566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t’s meant to be good">
            <a:hlinkClick r:id="" action="ppaction://media"/>
            <a:extLst>
              <a:ext uri="{FF2B5EF4-FFF2-40B4-BE49-F238E27FC236}">
                <a16:creationId xmlns:a16="http://schemas.microsoft.com/office/drawing/2014/main" id="{8C121676-3698-48C6-87A9-7933E261D4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23876" y="1440143"/>
            <a:ext cx="609600" cy="609600"/>
          </a:xfrm>
          <a:prstGeom prst="rect">
            <a:avLst/>
          </a:prstGeom>
        </p:spPr>
      </p:pic>
      <p:sp>
        <p:nvSpPr>
          <p:cNvPr id="7" name="Rectangle: Top Corners One Rounded and One Snipped 6">
            <a:extLst>
              <a:ext uri="{FF2B5EF4-FFF2-40B4-BE49-F238E27FC236}">
                <a16:creationId xmlns:a16="http://schemas.microsoft.com/office/drawing/2014/main" id="{9B8F8931-1B37-4886-B5C5-2DC3A0DEADB4}"/>
              </a:ext>
            </a:extLst>
          </p:cNvPr>
          <p:cNvSpPr/>
          <p:nvPr/>
        </p:nvSpPr>
        <p:spPr>
          <a:xfrm>
            <a:off x="850914" y="2582790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740BE8-EB32-4F8E-861F-C270CAB3C47C}"/>
              </a:ext>
            </a:extLst>
          </p:cNvPr>
          <p:cNvSpPr txBox="1"/>
          <p:nvPr/>
        </p:nvSpPr>
        <p:spPr>
          <a:xfrm>
            <a:off x="3617753" y="2642636"/>
            <a:ext cx="609460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hài dài tập</a:t>
            </a:r>
            <a:endParaRPr lang="en-US" sz="4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12EB5E-836B-48D4-9EAA-4E7BD05F91A5}"/>
              </a:ext>
            </a:extLst>
          </p:cNvPr>
          <p:cNvSpPr txBox="1"/>
          <p:nvPr/>
        </p:nvSpPr>
        <p:spPr>
          <a:xfrm>
            <a:off x="4129480" y="3576237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Sitcom movie</a:t>
            </a:r>
            <a:endParaRPr lang="en-US" sz="3600">
              <a:solidFill>
                <a:srgbClr val="FF0000"/>
              </a:solidFill>
            </a:endParaRPr>
          </a:p>
        </p:txBody>
      </p:sp>
      <p:pic>
        <p:nvPicPr>
          <p:cNvPr id="12" name="Sitcom movie">
            <a:hlinkClick r:id="" action="ppaction://media"/>
            <a:extLst>
              <a:ext uri="{FF2B5EF4-FFF2-40B4-BE49-F238E27FC236}">
                <a16:creationId xmlns:a16="http://schemas.microsoft.com/office/drawing/2014/main" id="{8A877950-BB2D-4DDC-A0F9-6F8845ED34D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38559" y="3736597"/>
            <a:ext cx="609600" cy="60960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C52C51B-C6DB-4888-B7FC-51C3834AFC62}"/>
              </a:ext>
            </a:extLst>
          </p:cNvPr>
          <p:cNvSpPr/>
          <p:nvPr/>
        </p:nvSpPr>
        <p:spPr>
          <a:xfrm>
            <a:off x="3542252" y="3513968"/>
            <a:ext cx="4269996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3BC96A6-765F-453C-8DDE-D6EBB8E83C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8904" y="4894306"/>
            <a:ext cx="3411524" cy="19189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1E0C785-EFBF-4A9D-8920-C68B7BB106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0428" y="4903981"/>
            <a:ext cx="1358381" cy="191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9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6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4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5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FCAF-2DE7-418C-ACF7-F8D7FA0B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tôi thực sự rất thích xem phim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E1A66-FC33-49CC-B549-1428CF2F4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I am really into watching movies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4" name="Rectangle: Top Corners One Rounded and One Snipped 3">
            <a:extLst>
              <a:ext uri="{FF2B5EF4-FFF2-40B4-BE49-F238E27FC236}">
                <a16:creationId xmlns:a16="http://schemas.microsoft.com/office/drawing/2014/main" id="{F3B21AFD-60B5-4D38-AD6A-87D56EEE612A}"/>
              </a:ext>
            </a:extLst>
          </p:cNvPr>
          <p:cNvSpPr/>
          <p:nvPr/>
        </p:nvSpPr>
        <p:spPr>
          <a:xfrm>
            <a:off x="767024" y="365125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5</a:t>
            </a:r>
          </a:p>
        </p:txBody>
      </p:sp>
      <p:pic>
        <p:nvPicPr>
          <p:cNvPr id="5" name="I am really into watching movies">
            <a:hlinkClick r:id="" action="ppaction://media"/>
            <a:extLst>
              <a:ext uri="{FF2B5EF4-FFF2-40B4-BE49-F238E27FC236}">
                <a16:creationId xmlns:a16="http://schemas.microsoft.com/office/drawing/2014/main" id="{5528DF64-86D9-4BC7-AF71-C261683EA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5579" y="1907797"/>
            <a:ext cx="609600" cy="6096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210ABFA-BAC1-47C0-8E93-18A45D47E627}"/>
              </a:ext>
            </a:extLst>
          </p:cNvPr>
          <p:cNvSpPr/>
          <p:nvPr/>
        </p:nvSpPr>
        <p:spPr>
          <a:xfrm>
            <a:off x="2330100" y="1692209"/>
            <a:ext cx="7694744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Top Corners One Rounded and One Snipped 6">
            <a:extLst>
              <a:ext uri="{FF2B5EF4-FFF2-40B4-BE49-F238E27FC236}">
                <a16:creationId xmlns:a16="http://schemas.microsoft.com/office/drawing/2014/main" id="{31C2C471-887C-4734-A685-50327B00C7E1}"/>
              </a:ext>
            </a:extLst>
          </p:cNvPr>
          <p:cNvSpPr/>
          <p:nvPr/>
        </p:nvSpPr>
        <p:spPr>
          <a:xfrm>
            <a:off x="915579" y="2899685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EEF416-59A3-46A9-808E-74889227B5CD}"/>
              </a:ext>
            </a:extLst>
          </p:cNvPr>
          <p:cNvSpPr txBox="1"/>
          <p:nvPr/>
        </p:nvSpPr>
        <p:spPr>
          <a:xfrm>
            <a:off x="3995257" y="2812584"/>
            <a:ext cx="60946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ca nhạc</a:t>
            </a:r>
            <a:endParaRPr lang="en-US" sz="4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109F1B-FA2E-4F0A-A490-1B3851C6FCF2}"/>
              </a:ext>
            </a:extLst>
          </p:cNvPr>
          <p:cNvSpPr txBox="1"/>
          <p:nvPr/>
        </p:nvSpPr>
        <p:spPr>
          <a:xfrm>
            <a:off x="4079148" y="3700848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Musical movie</a:t>
            </a:r>
            <a:endParaRPr lang="en-US" sz="3600">
              <a:solidFill>
                <a:srgbClr val="FF0000"/>
              </a:solidFill>
            </a:endParaRPr>
          </a:p>
        </p:txBody>
      </p:sp>
      <p:pic>
        <p:nvPicPr>
          <p:cNvPr id="14" name="Musical movie">
            <a:hlinkClick r:id="" action="ppaction://media"/>
            <a:extLst>
              <a:ext uri="{FF2B5EF4-FFF2-40B4-BE49-F238E27FC236}">
                <a16:creationId xmlns:a16="http://schemas.microsoft.com/office/drawing/2014/main" id="{51D78F4B-83C9-46DC-AEB0-54C42E1923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4134" y="3902758"/>
            <a:ext cx="609600" cy="60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F54E55-C3C9-40CD-A741-8F96E760C04D}"/>
              </a:ext>
            </a:extLst>
          </p:cNvPr>
          <p:cNvSpPr txBox="1"/>
          <p:nvPr/>
        </p:nvSpPr>
        <p:spPr>
          <a:xfrm>
            <a:off x="4372762" y="3493061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ˈmjuːzɪkəl</a:t>
            </a:r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596D942-840A-4DA9-94BF-F063F9B76B6E}"/>
              </a:ext>
            </a:extLst>
          </p:cNvPr>
          <p:cNvSpPr/>
          <p:nvPr/>
        </p:nvSpPr>
        <p:spPr>
          <a:xfrm>
            <a:off x="3846353" y="3528604"/>
            <a:ext cx="3573710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12C4233-DECF-4A59-8F46-3134F4D20D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9254" y="3095269"/>
            <a:ext cx="1994483" cy="305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6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41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F44D-E0C0-48EC-9E7F-4D11DFA6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12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này có nội dung về cái gì?</a:t>
            </a: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4D75F-FC4F-4BB8-8FD9-DF966E48D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What’s this film about? </a:t>
            </a:r>
            <a:endParaRPr lang="en-US" sz="4000" b="1">
              <a:solidFill>
                <a:srgbClr val="FF0000"/>
              </a:solidFill>
            </a:endParaRPr>
          </a:p>
        </p:txBody>
      </p:sp>
      <p:sp>
        <p:nvSpPr>
          <p:cNvPr id="4" name="Rectangle: Top Corners One Rounded and One Snipped 3">
            <a:extLst>
              <a:ext uri="{FF2B5EF4-FFF2-40B4-BE49-F238E27FC236}">
                <a16:creationId xmlns:a16="http://schemas.microsoft.com/office/drawing/2014/main" id="{6AB13186-CEBE-4EED-BB64-A55B7DF06AA1}"/>
              </a:ext>
            </a:extLst>
          </p:cNvPr>
          <p:cNvSpPr/>
          <p:nvPr/>
        </p:nvSpPr>
        <p:spPr>
          <a:xfrm>
            <a:off x="767024" y="365125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7</a:t>
            </a:r>
          </a:p>
        </p:txBody>
      </p:sp>
      <p:pic>
        <p:nvPicPr>
          <p:cNvPr id="5" name="What’s this film about_ ">
            <a:hlinkClick r:id="" action="ppaction://media"/>
            <a:extLst>
              <a:ext uri="{FF2B5EF4-FFF2-40B4-BE49-F238E27FC236}">
                <a16:creationId xmlns:a16="http://schemas.microsoft.com/office/drawing/2014/main" id="{48771627-0D21-4A61-88F0-79C56578AE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4134" y="1825625"/>
            <a:ext cx="609600" cy="6096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B22632-932F-4A7A-B78E-B5754BE0E173}"/>
              </a:ext>
            </a:extLst>
          </p:cNvPr>
          <p:cNvSpPr/>
          <p:nvPr/>
        </p:nvSpPr>
        <p:spPr>
          <a:xfrm>
            <a:off x="2711042" y="1648691"/>
            <a:ext cx="6769916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4157FF-040E-4C0E-A28E-9BF7804C8101}"/>
              </a:ext>
            </a:extLst>
          </p:cNvPr>
          <p:cNvSpPr txBox="1"/>
          <p:nvPr/>
        </p:nvSpPr>
        <p:spPr>
          <a:xfrm>
            <a:off x="4322428" y="2974254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bi kịch</a:t>
            </a:r>
            <a:endParaRPr lang="en-US" sz="3200"/>
          </a:p>
        </p:txBody>
      </p:sp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957BDD9-3400-4EE2-9A9F-B59A953FF7F6}"/>
              </a:ext>
            </a:extLst>
          </p:cNvPr>
          <p:cNvSpPr/>
          <p:nvPr/>
        </p:nvSpPr>
        <p:spPr>
          <a:xfrm>
            <a:off x="767024" y="2862946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AA9A80-DAA4-4498-B351-A8755C6F93AD}"/>
              </a:ext>
            </a:extLst>
          </p:cNvPr>
          <p:cNvSpPr txBox="1"/>
          <p:nvPr/>
        </p:nvSpPr>
        <p:spPr>
          <a:xfrm>
            <a:off x="3961701" y="3708906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Tragedy movie</a:t>
            </a:r>
            <a:endParaRPr lang="en-US" sz="3200">
              <a:solidFill>
                <a:srgbClr val="FF0000"/>
              </a:solidFill>
            </a:endParaRPr>
          </a:p>
        </p:txBody>
      </p:sp>
      <p:pic>
        <p:nvPicPr>
          <p:cNvPr id="13" name="Tragedy movie">
            <a:hlinkClick r:id="" action="ppaction://media"/>
            <a:extLst>
              <a:ext uri="{FF2B5EF4-FFF2-40B4-BE49-F238E27FC236}">
                <a16:creationId xmlns:a16="http://schemas.microsoft.com/office/drawing/2014/main" id="{D647A2B2-4C8C-4858-981B-D466FE7E5E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20379" y="3964352"/>
            <a:ext cx="609600" cy="609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3C3BA3F-3992-4A17-BA47-F80CB6752E34}"/>
              </a:ext>
            </a:extLst>
          </p:cNvPr>
          <p:cNvSpPr txBox="1"/>
          <p:nvPr/>
        </p:nvSpPr>
        <p:spPr>
          <a:xfrm>
            <a:off x="4221760" y="4269152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ˈtrædʒədi</a:t>
            </a:r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B0A3092-E274-4EAE-814F-5053A66D9718}"/>
              </a:ext>
            </a:extLst>
          </p:cNvPr>
          <p:cNvSpPr/>
          <p:nvPr/>
        </p:nvSpPr>
        <p:spPr>
          <a:xfrm>
            <a:off x="3961701" y="3748764"/>
            <a:ext cx="3229763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2230E64-4E78-4D99-9B87-03BD8F7428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0038" y="2588848"/>
            <a:ext cx="28575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0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39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00D89-B106-4E9D-9921-61A7F8C18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28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Bạn có thường hay đi xem phim không?</a:t>
            </a: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964A2-0A64-4B99-A26D-471E7F719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How often do you go to the cinema ?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685933A3-A639-46EC-A9A9-EBDC0D9EE31A}"/>
              </a:ext>
            </a:extLst>
          </p:cNvPr>
          <p:cNvSpPr/>
          <p:nvPr/>
        </p:nvSpPr>
        <p:spPr>
          <a:xfrm>
            <a:off x="767024" y="365125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9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90BDFF-AFDF-4FB5-AFA0-97A58610EDFB}"/>
              </a:ext>
            </a:extLst>
          </p:cNvPr>
          <p:cNvSpPr/>
          <p:nvPr/>
        </p:nvSpPr>
        <p:spPr>
          <a:xfrm>
            <a:off x="2543961" y="1632030"/>
            <a:ext cx="6769916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How often do you do go to the cinema _">
            <a:hlinkClick r:id="" action="ppaction://media"/>
            <a:extLst>
              <a:ext uri="{FF2B5EF4-FFF2-40B4-BE49-F238E27FC236}">
                <a16:creationId xmlns:a16="http://schemas.microsoft.com/office/drawing/2014/main" id="{A96668A7-1623-462B-B46D-EFE64548C6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9967" y="1899408"/>
            <a:ext cx="609600" cy="609600"/>
          </a:xfrm>
          <a:prstGeom prst="rect">
            <a:avLst/>
          </a:prstGeom>
        </p:spPr>
      </p:pic>
      <p:sp>
        <p:nvSpPr>
          <p:cNvPr id="8" name="Rectangle: Top Corners One Rounded and One Snipped 7">
            <a:extLst>
              <a:ext uri="{FF2B5EF4-FFF2-40B4-BE49-F238E27FC236}">
                <a16:creationId xmlns:a16="http://schemas.microsoft.com/office/drawing/2014/main" id="{FD7D21C2-AAB3-4E90-8A10-39C3CF64803A}"/>
              </a:ext>
            </a:extLst>
          </p:cNvPr>
          <p:cNvSpPr/>
          <p:nvPr/>
        </p:nvSpPr>
        <p:spPr>
          <a:xfrm>
            <a:off x="767024" y="3032824"/>
            <a:ext cx="906710" cy="620785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B2D31B-27EB-49F7-B488-F1B70555F278}"/>
              </a:ext>
            </a:extLst>
          </p:cNvPr>
          <p:cNvSpPr txBox="1"/>
          <p:nvPr/>
        </p:nvSpPr>
        <p:spPr>
          <a:xfrm>
            <a:off x="3886200" y="3032824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>
                <a:solidFill>
                  <a:srgbClr val="383838"/>
                </a:solidFill>
                <a:effectLst/>
                <a:latin typeface="Open Sans" panose="020B0606030504020204" pitchFamily="34" charset="0"/>
              </a:rPr>
              <a:t>Phim hình sự</a:t>
            </a:r>
            <a:endParaRPr lang="en-US" sz="3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0C2A56-A7FD-43D7-A8AB-3BFEA4F472A0}"/>
              </a:ext>
            </a:extLst>
          </p:cNvPr>
          <p:cNvSpPr txBox="1"/>
          <p:nvPr/>
        </p:nvSpPr>
        <p:spPr>
          <a:xfrm>
            <a:off x="2711042" y="3617599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Crime &amp; Gangster Films</a:t>
            </a:r>
            <a:endParaRPr lang="en-US" sz="3600">
              <a:solidFill>
                <a:srgbClr val="FF0000"/>
              </a:solidFill>
            </a:endParaRPr>
          </a:p>
        </p:txBody>
      </p:sp>
      <p:pic>
        <p:nvPicPr>
          <p:cNvPr id="11" name="Crime &amp; Gangster Films">
            <a:hlinkClick r:id="" action="ppaction://media"/>
            <a:extLst>
              <a:ext uri="{FF2B5EF4-FFF2-40B4-BE49-F238E27FC236}">
                <a16:creationId xmlns:a16="http://schemas.microsoft.com/office/drawing/2014/main" id="{B61CD8F7-017A-43DE-AD60-40C9A5D83EC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3400" y="3940764"/>
            <a:ext cx="609600" cy="609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FEB295-2321-4FB5-B1B2-6482AD889079}"/>
              </a:ext>
            </a:extLst>
          </p:cNvPr>
          <p:cNvSpPr txBox="1"/>
          <p:nvPr/>
        </p:nvSpPr>
        <p:spPr>
          <a:xfrm>
            <a:off x="5127771" y="4274570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ˈɡæŋstə</a:t>
            </a:r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BB3AFE4-34D3-4B82-9BF0-0D80E7E8AE11}"/>
              </a:ext>
            </a:extLst>
          </p:cNvPr>
          <p:cNvSpPr/>
          <p:nvPr/>
        </p:nvSpPr>
        <p:spPr>
          <a:xfrm>
            <a:off x="2516697" y="3752536"/>
            <a:ext cx="6483292" cy="82518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5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7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99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132</Words>
  <Application>Microsoft Office PowerPoint</Application>
  <PresentationFormat>Widescreen</PresentationFormat>
  <Paragraphs>38</Paragraphs>
  <Slides>6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</vt:lpstr>
      <vt:lpstr>Calibri</vt:lpstr>
      <vt:lpstr>Calibri Light</vt:lpstr>
      <vt:lpstr>Open Sans</vt:lpstr>
      <vt:lpstr>Office Theme</vt:lpstr>
      <vt:lpstr>Film ảnh </vt:lpstr>
      <vt:lpstr> Tớ nghĩ nó thật nhảm nhí</vt:lpstr>
      <vt:lpstr>Phim ý nghĩa hay</vt:lpstr>
      <vt:lpstr>tôi thực sự rất thích xem phim</vt:lpstr>
      <vt:lpstr>Phim này có nội dung về cái gì?</vt:lpstr>
      <vt:lpstr>Bạn có thường hay đi xem phim không?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Film ảnh</dc:title>
  <dc:creator>Thin Nguyen</dc:creator>
  <cp:lastModifiedBy>Thin Nguyen</cp:lastModifiedBy>
  <cp:revision>4</cp:revision>
  <dcterms:created xsi:type="dcterms:W3CDTF">2021-10-23T15:27:06Z</dcterms:created>
  <dcterms:modified xsi:type="dcterms:W3CDTF">2021-10-23T15:56:07Z</dcterms:modified>
</cp:coreProperties>
</file>

<file path=docProps/thumbnail.jpeg>
</file>